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2" r:id="rId7"/>
    <p:sldId id="263" r:id="rId8"/>
    <p:sldId id="268" r:id="rId9"/>
    <p:sldId id="269" r:id="rId10"/>
    <p:sldId id="258" r:id="rId11"/>
    <p:sldId id="259" r:id="rId12"/>
    <p:sldId id="270" r:id="rId13"/>
    <p:sldId id="271" r:id="rId14"/>
    <p:sldId id="260" r:id="rId15"/>
    <p:sldId id="261" r:id="rId16"/>
    <p:sldId id="272" r:id="rId17"/>
    <p:sldId id="265" r:id="rId18"/>
    <p:sldId id="275" r:id="rId19"/>
    <p:sldId id="276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528050"/>
    <a:srgbClr val="254793"/>
    <a:srgbClr val="272753"/>
    <a:srgbClr val="352DDB"/>
    <a:srgbClr val="2041E8"/>
    <a:srgbClr val="A4250C"/>
    <a:srgbClr val="920000"/>
    <a:srgbClr val="F43F1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D37D1-7839-4EFF-8DE4-F07AD25EF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F0E873-A313-431A-80C1-EBD558F4B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0309F-F8BE-4310-8867-1E757170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F9206F-359A-4EAF-86C5-686C97BD5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D5566-992E-4AB6-9EFC-94ADE2AD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3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8E320-26CB-4B8E-95B0-D2CCF22A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466D6-2652-483D-A284-DC15B4A8E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D97E8-8FA1-4DF6-920F-75A54016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7D32A-CB71-48B6-8FDE-DEF4AB60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17392-9D6C-452B-83EA-4B1096BD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4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D6C250-C16F-44CF-B46D-9B7A276F3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6B1F7B-E8CD-472B-A4E7-5AB026D99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7916B-0A8C-43D3-9601-7EC32487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0D321-4852-4E4E-A716-876AC220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B8D29-CD95-409F-A4C8-0B721AB72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6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95C68-33A3-42F4-8484-482277AE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2B21F-C099-42CD-9026-57EAA0E9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98B4C-99E1-42FF-8D41-B59BD21A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F77AB6-55A2-42A5-AD1F-4DE67A6F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3A6912-D889-4032-A626-3EF746A5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0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5B8A5-E709-44BD-9D91-B891B8F0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39934-1FA6-4006-A715-890267774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665D53-6E65-4321-8090-D923F6A6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F418C-9536-4287-BAF6-D184A049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2E1F5-3D3A-408D-A275-5C2708BD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8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A0B3D-DECB-43FF-8086-7BC836DD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CF9E6-848A-4DC7-B509-E57BB551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2A741F-A0C6-49B2-9E0C-FAFDF3E3A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F4C23F-449B-4DF5-B356-6939EC40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52CA8-94CF-4FCF-8B6F-7DE992E2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7DA471-F6ED-4FC8-868F-AD96D79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9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1529A-B0B1-4B99-903D-DDDE5851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8F537-7A37-4B3B-8DF2-81562EDB8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405117-5A3C-4660-B979-F141D09D0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7AC9A4-2C9B-4E5F-BEF3-52F345D4F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F152E7-0575-47A4-9785-B02111895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88CBFD-8C4B-4134-9519-50A8E29B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65E022-C501-4080-8DF4-4766502D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2FDD95-8AEF-4121-A1FE-F4305AB9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7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B842C-3F46-4967-8344-C09924D1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E8A7C2-5651-4C2F-A251-4F68FBC6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6BCABD-18E5-43A9-B051-B67A7087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FDE83B-7F16-4088-9C53-3A91B362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6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FAB594-8E7D-4BCC-A8CD-98799A361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774C42-F09F-4D42-929C-B6966B45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C01465-A758-455A-8D99-4E47E93D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1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09014-9FC5-496A-A22A-EEAC743E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3C60F-9AD9-4DA5-A0A7-495E0356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5F9B30-DF74-4331-A1E8-3A1AA8045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967C15-0E77-471A-A97A-D56308C6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BA6422-1B63-4EDB-9A38-08261110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BF0826-745F-46E5-938F-AD637876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8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7DCBC-7309-4DAF-A77F-82BF82E2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E23005-A2DB-48BD-92D3-08B4FF806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C7BECC-1B04-44D2-BF19-6F84FFDEF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2F91E5-3815-45A7-9E42-5DF0190C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8EB6D-AE02-4AEB-8DEE-53D5BB00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BCDE62-532F-418F-8F1F-F626251A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8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51DCF-FB2D-4C57-8FE9-756FE93F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5B99D-8A6B-4929-89B3-963F7920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5843F-8562-4C7B-8EC2-B6C21B730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6D8C-9EEB-4436-B2CA-49B7CD90FCD8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43BFD-5D8B-41CD-B3D1-628BB624F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9CF209-081F-4515-9931-097BF6C85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1D2F6-5E05-4621-A8BE-3A55E738B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6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ochubejmb@gmail.co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ubel-lib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4E93FE-FAEF-4B68-B3A8-33F906FB1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51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4CD33-E410-42EB-B3DD-6E84C498E553}"/>
              </a:ext>
            </a:extLst>
          </p:cNvPr>
          <p:cNvSpPr txBox="1"/>
          <p:nvPr/>
        </p:nvSpPr>
        <p:spPr>
          <a:xfrm>
            <a:off x="1268361" y="334298"/>
            <a:ext cx="982242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«Кочубеевская централизованная библиотечная система им. А.В. Рубеля»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«Детская библиотека»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«Вспомни автора»</a:t>
            </a:r>
          </a:p>
          <a:p>
            <a:pPr algn="ctr"/>
            <a:endParaRPr lang="ru-RU" dirty="0"/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r>
              <a:rPr lang="ru-RU" sz="3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библиоигра</a:t>
            </a: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Кочубеевское, 2026</a:t>
            </a:r>
          </a:p>
        </p:txBody>
      </p:sp>
    </p:spTree>
    <p:extLst>
      <p:ext uri="{BB962C8B-B14F-4D97-AF65-F5344CB8AC3E}">
        <p14:creationId xmlns:p14="http://schemas.microsoft.com/office/powerpoint/2010/main" val="325942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2F9F57-27DF-480B-8298-3D16C68A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BB8A6F-AAE2-4882-B040-36956EFB6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77" t="8957" r="32206" b="6876"/>
          <a:stretch/>
        </p:blipFill>
        <p:spPr>
          <a:xfrm>
            <a:off x="1140542" y="1290999"/>
            <a:ext cx="3439103" cy="519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77DD1-F734-4788-B988-8A5A4E08F189}"/>
              </a:ext>
            </a:extLst>
          </p:cNvPr>
          <p:cNvSpPr txBox="1"/>
          <p:nvPr/>
        </p:nvSpPr>
        <p:spPr>
          <a:xfrm>
            <a:off x="6607276" y="1097357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Емец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DD829-59E0-4367-A28B-394C6B0F3AFB}"/>
              </a:ext>
            </a:extLst>
          </p:cNvPr>
          <p:cNvSpPr txBox="1"/>
          <p:nvPr/>
        </p:nvSpPr>
        <p:spPr>
          <a:xfrm>
            <a:off x="6607276" y="2459578"/>
            <a:ext cx="4628807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Джеймс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Роллинс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0D6E2-95AF-4DA0-96F9-6663061DF510}"/>
              </a:ext>
            </a:extLst>
          </p:cNvPr>
          <p:cNvSpPr txBox="1"/>
          <p:nvPr/>
        </p:nvSpPr>
        <p:spPr>
          <a:xfrm>
            <a:off x="6607276" y="3768249"/>
            <a:ext cx="4628807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Джоан Ролинг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7230-C1D7-420A-91BB-AC330A15C323}"/>
              </a:ext>
            </a:extLst>
          </p:cNvPr>
          <p:cNvSpPr txBox="1"/>
          <p:nvPr/>
        </p:nvSpPr>
        <p:spPr>
          <a:xfrm>
            <a:off x="6607276" y="5195385"/>
            <a:ext cx="4628807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Бредбери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F0023-AB1C-4A73-B0F0-3153F8B6B666}"/>
              </a:ext>
            </a:extLst>
          </p:cNvPr>
          <p:cNvSpPr txBox="1"/>
          <p:nvPr/>
        </p:nvSpPr>
        <p:spPr>
          <a:xfrm>
            <a:off x="2860093" y="150634"/>
            <a:ext cx="67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автора данной книги</a:t>
            </a:r>
          </a:p>
        </p:txBody>
      </p:sp>
    </p:spTree>
    <p:extLst>
      <p:ext uri="{BB962C8B-B14F-4D97-AF65-F5344CB8AC3E}">
        <p14:creationId xmlns:p14="http://schemas.microsoft.com/office/powerpoint/2010/main" val="243572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BE1B40-6668-44FD-9231-278C7001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4D17E-AE99-486B-B357-C2BC61DD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98" t="4051" r="31040" b="6778"/>
          <a:stretch/>
        </p:blipFill>
        <p:spPr>
          <a:xfrm>
            <a:off x="495329" y="1208385"/>
            <a:ext cx="3396607" cy="5337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35AF4-9308-4C4D-91F6-1F016019510C}"/>
              </a:ext>
            </a:extLst>
          </p:cNvPr>
          <p:cNvSpPr txBox="1"/>
          <p:nvPr/>
        </p:nvSpPr>
        <p:spPr>
          <a:xfrm>
            <a:off x="4550696" y="1208385"/>
            <a:ext cx="7226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Ролинг, Дж.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Гарри Поттер и философский камень : роман / Дж. Ролинг ;  перевод с английского И. В. Оранского. – Москва : РОСМЭН – ПРЕСС, 2007.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с. – Текст : непосредственный.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E2D1C-9D58-4899-9114-FE7F7F577019}"/>
              </a:ext>
            </a:extLst>
          </p:cNvPr>
          <p:cNvSpPr txBox="1"/>
          <p:nvPr/>
        </p:nvSpPr>
        <p:spPr>
          <a:xfrm>
            <a:off x="4118622" y="125484"/>
            <a:ext cx="67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себя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E3FAA335-AE61-44F1-BF77-F1611D629C95}"/>
              </a:ext>
            </a:extLst>
          </p:cNvPr>
          <p:cNvSpPr/>
          <p:nvPr/>
        </p:nvSpPr>
        <p:spPr>
          <a:xfrm flipH="1">
            <a:off x="6882581" y="3714135"/>
            <a:ext cx="4955458" cy="273582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A7E38-3A2F-442B-8758-4F207D526B1E}"/>
              </a:ext>
            </a:extLst>
          </p:cNvPr>
          <p:cNvSpPr txBox="1"/>
          <p:nvPr/>
        </p:nvSpPr>
        <p:spPr>
          <a:xfrm>
            <a:off x="7046671" y="3877026"/>
            <a:ext cx="4650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Прежде, чем первая книга о Гарри Поттере была опубликована, ее рукопись отклонило 12 издательств. Все издательства отказывались печатать ее, не веря в то, что она может быть успешной.</a:t>
            </a:r>
          </a:p>
          <a:p>
            <a:pPr algn="just"/>
            <a:endParaRPr lang="ru-RU" sz="20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3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A6752F-448E-4E03-B728-2DF63530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72676-F5B9-4D96-A7B8-8B7FF975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5" r="21756"/>
          <a:stretch/>
        </p:blipFill>
        <p:spPr>
          <a:xfrm>
            <a:off x="658762" y="722493"/>
            <a:ext cx="3510115" cy="589953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F905F8-7938-49C7-94D7-96D56AC32FE9}"/>
              </a:ext>
            </a:extLst>
          </p:cNvPr>
          <p:cNvSpPr/>
          <p:nvPr/>
        </p:nvSpPr>
        <p:spPr>
          <a:xfrm>
            <a:off x="1111045" y="953729"/>
            <a:ext cx="3067665" cy="1170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BB577-0023-4D88-8740-14B85136C24F}"/>
              </a:ext>
            </a:extLst>
          </p:cNvPr>
          <p:cNvSpPr txBox="1"/>
          <p:nvPr/>
        </p:nvSpPr>
        <p:spPr>
          <a:xfrm>
            <a:off x="2860093" y="150634"/>
            <a:ext cx="67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автора данной книги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46D58-8FD4-40A4-97D1-2B87C32B2A37}"/>
              </a:ext>
            </a:extLst>
          </p:cNvPr>
          <p:cNvSpPr txBox="1"/>
          <p:nvPr/>
        </p:nvSpPr>
        <p:spPr>
          <a:xfrm>
            <a:off x="6636774" y="115003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Бунин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F9284-7319-428D-A790-AF3D05E93415}"/>
              </a:ext>
            </a:extLst>
          </p:cNvPr>
          <p:cNvSpPr txBox="1"/>
          <p:nvPr/>
        </p:nvSpPr>
        <p:spPr>
          <a:xfrm>
            <a:off x="6636774" y="2300072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31FBF-889A-417B-8C18-1ACAAD4EAA1C}"/>
              </a:ext>
            </a:extLst>
          </p:cNvPr>
          <p:cNvSpPr txBox="1"/>
          <p:nvPr/>
        </p:nvSpPr>
        <p:spPr>
          <a:xfrm>
            <a:off x="6636774" y="3496100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Чехов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CBE1-5939-4166-B823-4B25C05BC430}"/>
              </a:ext>
            </a:extLst>
          </p:cNvPr>
          <p:cNvSpPr txBox="1"/>
          <p:nvPr/>
        </p:nvSpPr>
        <p:spPr>
          <a:xfrm>
            <a:off x="6607279" y="4692128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Распутин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18C1BB-AD34-473C-8D61-AA632A35EF4F}"/>
              </a:ext>
            </a:extLst>
          </p:cNvPr>
          <p:cNvSpPr/>
          <p:nvPr/>
        </p:nvSpPr>
        <p:spPr>
          <a:xfrm>
            <a:off x="1111045" y="953729"/>
            <a:ext cx="3067665" cy="1170039"/>
          </a:xfrm>
          <a:prstGeom prst="rect">
            <a:avLst/>
          </a:prstGeom>
          <a:solidFill>
            <a:srgbClr val="528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9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6A6F64-BE99-4818-88D8-7A5BC50E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406CC9-4522-4952-A40F-EFABB1D13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8" y="1071716"/>
            <a:ext cx="3318061" cy="5570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50A59-439E-4313-808C-72439525E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536" y="138007"/>
            <a:ext cx="6882981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06D2AF-3236-4D2F-9FF9-78FD4B75394A}"/>
              </a:ext>
            </a:extLst>
          </p:cNvPr>
          <p:cNvSpPr txBox="1"/>
          <p:nvPr/>
        </p:nvSpPr>
        <p:spPr>
          <a:xfrm>
            <a:off x="4591665" y="1135625"/>
            <a:ext cx="6961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Распутин, В. Г.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французского : повести и рассказы / В. Г. Распутин. – Москва : АСТ, 2023. – 320 с. – (Школьное чтение). – Текст : непосредственный.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A1454-9C69-4BF0-869E-9EF28E696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297" y="3429000"/>
            <a:ext cx="5335701" cy="3358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90A02F-F70C-47C2-A602-F66E97C2D906}"/>
              </a:ext>
            </a:extLst>
          </p:cNvPr>
          <p:cNvSpPr txBox="1"/>
          <p:nvPr/>
        </p:nvSpPr>
        <p:spPr>
          <a:xfrm>
            <a:off x="6886761" y="3856929"/>
            <a:ext cx="480945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«Уроки французского»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Распутин посвятил Анастасии Прокопьевне Копыловой — матери друга драматурга Александра Вампилова, которая работала учителем в сельской школе.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FD3AB-1C14-451F-81D6-D9367F5E8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3A4F6F-A9F3-4A77-9C8C-096B09124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1" t="13486" r="6724"/>
          <a:stretch/>
        </p:blipFill>
        <p:spPr>
          <a:xfrm>
            <a:off x="491613" y="1054145"/>
            <a:ext cx="3913239" cy="5262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67854-CCA6-4156-9FBD-F60B8C593A1B}"/>
              </a:ext>
            </a:extLst>
          </p:cNvPr>
          <p:cNvSpPr txBox="1"/>
          <p:nvPr/>
        </p:nvSpPr>
        <p:spPr>
          <a:xfrm>
            <a:off x="6636774" y="115003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Джоан Ролинг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93C02-1121-4CBE-A263-39E92E508997}"/>
              </a:ext>
            </a:extLst>
          </p:cNvPr>
          <p:cNvSpPr txBox="1"/>
          <p:nvPr/>
        </p:nvSpPr>
        <p:spPr>
          <a:xfrm>
            <a:off x="6636774" y="2344229"/>
            <a:ext cx="4624070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Рональд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Руэл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Толкин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68857-5916-4559-A3DC-46F9B698A25B}"/>
              </a:ext>
            </a:extLst>
          </p:cNvPr>
          <p:cNvSpPr txBox="1"/>
          <p:nvPr/>
        </p:nvSpPr>
        <p:spPr>
          <a:xfrm>
            <a:off x="6667725" y="4127894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Рик Риордан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B1103-2327-4A1B-8D78-33AB6ED77776}"/>
              </a:ext>
            </a:extLst>
          </p:cNvPr>
          <p:cNvSpPr txBox="1"/>
          <p:nvPr/>
        </p:nvSpPr>
        <p:spPr>
          <a:xfrm>
            <a:off x="6667725" y="5412035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Артур Конан Дойл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826D5-19F2-49DD-BB82-B0BEF344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58" y="126128"/>
            <a:ext cx="68768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9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EFCBC4-08BC-45A5-8916-F655BE86C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07FB72-039D-4536-BF9A-4E85F9CE8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3" r="6772"/>
          <a:stretch/>
        </p:blipFill>
        <p:spPr>
          <a:xfrm>
            <a:off x="786381" y="1032387"/>
            <a:ext cx="3559477" cy="563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B0959-6559-4040-8761-2E7794E24445}"/>
              </a:ext>
            </a:extLst>
          </p:cNvPr>
          <p:cNvSpPr txBox="1"/>
          <p:nvPr/>
        </p:nvSpPr>
        <p:spPr>
          <a:xfrm>
            <a:off x="5004418" y="1174130"/>
            <a:ext cx="68829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Толкин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Дж. Р. Р.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Властелин Колец / Дж. Р. 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Толкин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 перевод с английского Н. Григорьевой, 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Грушецкого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Санкт-Петербург : Азбука, 2000.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1104 с. – Текст : непосредственный.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53EE93-ED2E-400D-A120-26480D74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638" y="172776"/>
            <a:ext cx="6882981" cy="859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591D90-696F-4296-919C-3D1140DB4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29" y="3475815"/>
            <a:ext cx="5265995" cy="3306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534E3-F61E-4C72-BA7D-4D1AE555ADD2}"/>
              </a:ext>
            </a:extLst>
          </p:cNvPr>
          <p:cNvSpPr txBox="1"/>
          <p:nvPr/>
        </p:nvSpPr>
        <p:spPr>
          <a:xfrm>
            <a:off x="6975986" y="4077928"/>
            <a:ext cx="47883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книги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использовал придуманные им карты, имена, вымышленные языки и рисунки.</a:t>
            </a:r>
          </a:p>
        </p:txBody>
      </p:sp>
    </p:spTree>
    <p:extLst>
      <p:ext uri="{BB962C8B-B14F-4D97-AF65-F5344CB8AC3E}">
        <p14:creationId xmlns:p14="http://schemas.microsoft.com/office/powerpoint/2010/main" val="393552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9DCCA0-80C1-4CE1-849D-2BA1E2488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D320A-C25D-4558-B4A6-02A58FE6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9" r="18745"/>
          <a:stretch/>
        </p:blipFill>
        <p:spPr>
          <a:xfrm>
            <a:off x="344787" y="1063907"/>
            <a:ext cx="3529122" cy="56200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5B5F98-8E7F-4575-872C-2BA931584EC8}"/>
              </a:ext>
            </a:extLst>
          </p:cNvPr>
          <p:cNvSpPr/>
          <p:nvPr/>
        </p:nvSpPr>
        <p:spPr>
          <a:xfrm>
            <a:off x="1494503" y="3602320"/>
            <a:ext cx="1858297" cy="639097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7746E-B822-4789-A0B7-6449E5ECC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58" y="126128"/>
            <a:ext cx="6876884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A79A6-5D3D-40E5-B6FB-13ECE5EECA29}"/>
              </a:ext>
            </a:extLst>
          </p:cNvPr>
          <p:cNvSpPr txBox="1"/>
          <p:nvPr/>
        </p:nvSpPr>
        <p:spPr>
          <a:xfrm>
            <a:off x="6636774" y="115003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Тургенев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AF1A3-6B98-4B07-8289-7840B5BF8C1A}"/>
              </a:ext>
            </a:extLst>
          </p:cNvPr>
          <p:cNvSpPr txBox="1"/>
          <p:nvPr/>
        </p:nvSpPr>
        <p:spPr>
          <a:xfrm>
            <a:off x="6636774" y="2300072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Куприн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A74D3-A5B3-4A41-9FC5-E1970FCFA107}"/>
              </a:ext>
            </a:extLst>
          </p:cNvPr>
          <p:cNvSpPr txBox="1"/>
          <p:nvPr/>
        </p:nvSpPr>
        <p:spPr>
          <a:xfrm>
            <a:off x="6636774" y="3468589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B99FF-967C-46E4-8283-3953F09998CA}"/>
              </a:ext>
            </a:extLst>
          </p:cNvPr>
          <p:cNvSpPr txBox="1"/>
          <p:nvPr/>
        </p:nvSpPr>
        <p:spPr>
          <a:xfrm>
            <a:off x="6636774" y="464613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Горький</a:t>
            </a:r>
          </a:p>
        </p:txBody>
      </p:sp>
    </p:spTree>
    <p:extLst>
      <p:ext uri="{BB962C8B-B14F-4D97-AF65-F5344CB8AC3E}">
        <p14:creationId xmlns:p14="http://schemas.microsoft.com/office/powerpoint/2010/main" val="389219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E4E5D4-5FC6-4697-A76B-6A871ECF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90E9B-FAAD-4BB0-83A4-B1A49E6D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1" y="999389"/>
            <a:ext cx="3523793" cy="56149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CD0684-87CD-4F17-A5F9-4385F3F60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638" y="172776"/>
            <a:ext cx="6882981" cy="85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0AE214-8E94-4C6F-BF6C-B29F5DC7DE2A}"/>
              </a:ext>
            </a:extLst>
          </p:cNvPr>
          <p:cNvSpPr txBox="1"/>
          <p:nvPr/>
        </p:nvSpPr>
        <p:spPr>
          <a:xfrm>
            <a:off x="5096555" y="1002890"/>
            <a:ext cx="6410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Толстой, Л. Н.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пленник : сборник / Л. Н. Толстой. – Москва : АСТ, 2023. – 448 с. – (Лучшая мировая классика). – Текст : непосредственный.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CCE9DD-9149-48F1-907C-836E96B61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146" y="3293806"/>
            <a:ext cx="5513940" cy="3461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895EA-DA97-49CB-A419-7D475AEBA52B}"/>
              </a:ext>
            </a:extLst>
          </p:cNvPr>
          <p:cNvSpPr txBox="1"/>
          <p:nvPr/>
        </p:nvSpPr>
        <p:spPr>
          <a:xfrm>
            <a:off x="6651600" y="3429000"/>
            <a:ext cx="530303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Завязка рассказа «Кавказский пленник» отчасти основана на реальном событии, произошедшем с Толстым во время службы на Кавказе в 1850-е годы. Писатель записал в своём дневнике 23 июня 1853 года: «Едва не попался в плен, но в этом случае вёл себя хорошо, хотя и слишком чувствительно».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0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E74094-926B-432B-B73D-B9369D24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0414-3525-4B6A-BA0F-2969BA7C70F8}"/>
              </a:ext>
            </a:extLst>
          </p:cNvPr>
          <p:cNvSpPr txBox="1"/>
          <p:nvPr/>
        </p:nvSpPr>
        <p:spPr>
          <a:xfrm>
            <a:off x="6636774" y="1209013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Тургенев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AE600-D862-4B7E-8B8A-31C45680BE86}"/>
              </a:ext>
            </a:extLst>
          </p:cNvPr>
          <p:cNvSpPr txBox="1"/>
          <p:nvPr/>
        </p:nvSpPr>
        <p:spPr>
          <a:xfrm>
            <a:off x="6636774" y="2418024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Горький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EFC56-F041-466A-BE16-18DFD22B6933}"/>
              </a:ext>
            </a:extLst>
          </p:cNvPr>
          <p:cNvSpPr txBox="1"/>
          <p:nvPr/>
        </p:nvSpPr>
        <p:spPr>
          <a:xfrm>
            <a:off x="6636774" y="3596842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Чехов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11B36-4CF9-4D37-B077-CBCEEA01D235}"/>
              </a:ext>
            </a:extLst>
          </p:cNvPr>
          <p:cNvSpPr txBox="1"/>
          <p:nvPr/>
        </p:nvSpPr>
        <p:spPr>
          <a:xfrm>
            <a:off x="6636774" y="4805853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Астафьев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380C7-7FBA-419A-A35D-DAFB1969A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84" y="841690"/>
            <a:ext cx="3712786" cy="5785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B2B20A-3C3C-4236-827F-E8B7839D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58" y="126128"/>
            <a:ext cx="6876884" cy="8596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2DF42B-B367-4819-81A8-C8E2E7F0C1BD}"/>
              </a:ext>
            </a:extLst>
          </p:cNvPr>
          <p:cNvSpPr/>
          <p:nvPr/>
        </p:nvSpPr>
        <p:spPr>
          <a:xfrm>
            <a:off x="619432" y="865239"/>
            <a:ext cx="3578942" cy="112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72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7EA169-C4B0-48A0-A0A0-951A267F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56414E-C06E-496D-A0D6-D5591115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643" y="3350523"/>
            <a:ext cx="5513940" cy="3461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6E31D-7310-4F85-906E-19F2C676A325}"/>
              </a:ext>
            </a:extLst>
          </p:cNvPr>
          <p:cNvSpPr txBox="1"/>
          <p:nvPr/>
        </p:nvSpPr>
        <p:spPr>
          <a:xfrm>
            <a:off x="6849968" y="3706762"/>
            <a:ext cx="49652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 «Бежин луг» входит в цикл рассказов «Записки охотника». Именно этот цикл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принес Тургеневу всероссийскую славу и закрепил за ним репутацию одного из лучших русских писателей.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427024-BD55-462F-8516-F191C669B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4" y="1032387"/>
            <a:ext cx="3559088" cy="5547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294384-F7AB-4E87-9907-1BDBFA2E59A6}"/>
              </a:ext>
            </a:extLst>
          </p:cNvPr>
          <p:cNvSpPr txBox="1"/>
          <p:nvPr/>
        </p:nvSpPr>
        <p:spPr>
          <a:xfrm>
            <a:off x="5093301" y="1056662"/>
            <a:ext cx="6174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Тургенев И. С.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Бежин луг / И. С. Тургенев. – Москва : Э, 2017.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256 с. – (Классика в школе).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: непосредственный.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2D9B47-DAFC-4838-95C2-CCB01485F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372" y="52331"/>
            <a:ext cx="68829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2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C6061F-AFFF-4564-B29B-673834BE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7E478-1502-44DD-B9DF-E3ECF64E7044}"/>
              </a:ext>
            </a:extLst>
          </p:cNvPr>
          <p:cNvSpPr txBox="1"/>
          <p:nvPr/>
        </p:nvSpPr>
        <p:spPr>
          <a:xfrm>
            <a:off x="1533834" y="344129"/>
            <a:ext cx="94586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читатели!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Готовы проверить свою эрудицию и погрузиться в мир великих литераторов?</a:t>
            </a:r>
            <a:br>
              <a:rPr lang="ru-RU" sz="3200" dirty="0"/>
            </a:br>
            <a:r>
              <a:rPr lang="ru-RU" sz="3200" dirty="0"/>
              <a:t>	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вам принять участие в интерактивной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библиоигре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«Вспомни автора», в которой предстоит узнать писателей  предлагаемых книг. Здесь представлена современная и классическая литература русских и зарубежных авторов фонда Детской библиотеки.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2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A9580A-048F-4271-BDF5-C76444915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7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1371C-BBE1-4C43-B74B-CD5DEB47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716" y="158648"/>
            <a:ext cx="9901084" cy="89340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участие!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56DE1-32D5-476F-9F54-4D8ABE817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096" y="1358157"/>
            <a:ext cx="5007077" cy="414168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ждем вас по адресу: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Кочубеевское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Октябрьской революции, 63 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8(86550)-2-00-13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800" u="sng" kern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kochubejmb@gmail.com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Сайт:  </a:t>
            </a:r>
            <a:r>
              <a:rPr lang="ru-RU" sz="2800" u="sng" kern="14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https://rubel-lib.ru/</a:t>
            </a:r>
            <a:r>
              <a:rPr lang="ru-RU" sz="28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786FA2-57BF-4860-9804-6F4841C56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548" y="884904"/>
            <a:ext cx="5007077" cy="4686914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РАБОТЫ: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 - воскресенье</a:t>
            </a: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9-00 до 17-00ч.</a:t>
            </a: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ПЕРЕРЫВ: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13-00 до 14-00</a:t>
            </a: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ВЫХОДНОЙ: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суббота</a:t>
            </a: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САНИТАРНЫЙ ДЕНЬ: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200"/>
              </a:lnSpc>
              <a:spcAft>
                <a:spcPts val="800"/>
              </a:spcAft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последний четверг месяца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2505A-9750-4FA5-AFC6-0775EAD2D2FA}"/>
              </a:ext>
            </a:extLst>
          </p:cNvPr>
          <p:cNvSpPr txBox="1"/>
          <p:nvPr/>
        </p:nvSpPr>
        <p:spPr>
          <a:xfrm>
            <a:off x="94634" y="61761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Составитель: библиотекарь А.А. Захаренко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01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180A01-9D26-430A-8772-35D7F26E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C9E7B-8F6D-4D5E-ACF2-816F338A9F1D}"/>
              </a:ext>
            </a:extLst>
          </p:cNvPr>
          <p:cNvSpPr txBox="1"/>
          <p:nvPr/>
        </p:nvSpPr>
        <p:spPr>
          <a:xfrm>
            <a:off x="1052051" y="884902"/>
            <a:ext cx="97241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один из четырех вариантов ответа, который считаете нужным.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него левой кнопкой мыши.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вариант поменяет цвет, то вы ответили верно.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9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6792D-8A24-44C4-A18A-FD6AD23D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F661A-67CC-4359-B9B4-77953EE7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07" y="89043"/>
            <a:ext cx="6876884" cy="859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FD8376-C28D-4889-9A5B-ED4BCE6FC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88" y="1037697"/>
            <a:ext cx="3544047" cy="542239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660D8F-BB42-4067-8B45-FDA519C2F734}"/>
              </a:ext>
            </a:extLst>
          </p:cNvPr>
          <p:cNvSpPr/>
          <p:nvPr/>
        </p:nvSpPr>
        <p:spPr>
          <a:xfrm>
            <a:off x="1897626" y="1307690"/>
            <a:ext cx="1671484" cy="314633"/>
          </a:xfrm>
          <a:prstGeom prst="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C37C3-1DE5-4C47-8F9B-70CBC096A8FA}"/>
              </a:ext>
            </a:extLst>
          </p:cNvPr>
          <p:cNvSpPr txBox="1"/>
          <p:nvPr/>
        </p:nvSpPr>
        <p:spPr>
          <a:xfrm>
            <a:off x="6844608" y="1111063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Гоголь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B8077-F125-4C8E-B734-DE1F063FCAAC}"/>
              </a:ext>
            </a:extLst>
          </p:cNvPr>
          <p:cNvSpPr txBox="1"/>
          <p:nvPr/>
        </p:nvSpPr>
        <p:spPr>
          <a:xfrm>
            <a:off x="6844608" y="2349808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Чехов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B679-F162-4EB5-A4D4-A1F6E34FA670}"/>
              </a:ext>
            </a:extLst>
          </p:cNvPr>
          <p:cNvSpPr txBox="1"/>
          <p:nvPr/>
        </p:nvSpPr>
        <p:spPr>
          <a:xfrm>
            <a:off x="6844608" y="357404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Лермонтов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823C0-2A94-4DCD-8914-5160292A5E87}"/>
              </a:ext>
            </a:extLst>
          </p:cNvPr>
          <p:cNvSpPr txBox="1"/>
          <p:nvPr/>
        </p:nvSpPr>
        <p:spPr>
          <a:xfrm>
            <a:off x="6844608" y="4798284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8830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2A42CD-FB7E-49A0-98C8-BC150A4C0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1A222-5C62-411F-AADB-8072D76B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6" y="816077"/>
            <a:ext cx="3781885" cy="5786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E5B5A-D84E-4EC8-A945-95487133F4E7}"/>
              </a:ext>
            </a:extLst>
          </p:cNvPr>
          <p:cNvSpPr txBox="1"/>
          <p:nvPr/>
        </p:nvSpPr>
        <p:spPr>
          <a:xfrm>
            <a:off x="4679175" y="973394"/>
            <a:ext cx="71549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 Бульба : повесть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Н.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;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А. В.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Бровер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– Москва : Детская и юношеская книга, 2022. –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: ил. – (Классная библиотека). –  Текст : непосредственный.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22BE6-D7CE-4EDB-8A99-8839263DE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175" y="113783"/>
            <a:ext cx="6882981" cy="859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D5B17-1EA5-447B-BB25-0EA1CD61C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653" y="3402665"/>
            <a:ext cx="5073347" cy="3341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35F4C-0AA9-4CD1-8604-032816E1C4B3}"/>
              </a:ext>
            </a:extLst>
          </p:cNvPr>
          <p:cNvSpPr txBox="1"/>
          <p:nvPr/>
        </p:nvSpPr>
        <p:spPr>
          <a:xfrm>
            <a:off x="7252375" y="3854141"/>
            <a:ext cx="48059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 текстом произведения  Николай Гоголь работал около 10 лет.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переписывал произведение около восьми раз. 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3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BB686-2CFC-491D-B8A2-E5163D51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62551-03E8-4483-AC95-7A65C6841CC3}"/>
              </a:ext>
            </a:extLst>
          </p:cNvPr>
          <p:cNvSpPr txBox="1"/>
          <p:nvPr/>
        </p:nvSpPr>
        <p:spPr>
          <a:xfrm>
            <a:off x="6913433" y="2721114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Жюль Верн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BFC80-03DA-4F68-B83B-DBA5144EFDDA}"/>
              </a:ext>
            </a:extLst>
          </p:cNvPr>
          <p:cNvSpPr txBox="1"/>
          <p:nvPr/>
        </p:nvSpPr>
        <p:spPr>
          <a:xfrm>
            <a:off x="6913433" y="389111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Джек Лондон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67AFE-DD28-4DB1-8CC0-16714782AAE6}"/>
              </a:ext>
            </a:extLst>
          </p:cNvPr>
          <p:cNvSpPr txBox="1"/>
          <p:nvPr/>
        </p:nvSpPr>
        <p:spPr>
          <a:xfrm>
            <a:off x="6913433" y="1530147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Агата Кристи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BFEA11-9B1C-4587-81DE-8E485D4002D3}"/>
              </a:ext>
            </a:extLst>
          </p:cNvPr>
          <p:cNvSpPr txBox="1"/>
          <p:nvPr/>
        </p:nvSpPr>
        <p:spPr>
          <a:xfrm>
            <a:off x="6913433" y="5236566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Артур Конан Дойл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82A0F5-E2A3-4F23-9993-E011AACD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22" y="319548"/>
            <a:ext cx="3986914" cy="621890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9DE5D8E-A984-48E0-907E-2F37EF2DECAC}"/>
              </a:ext>
            </a:extLst>
          </p:cNvPr>
          <p:cNvSpPr/>
          <p:nvPr/>
        </p:nvSpPr>
        <p:spPr>
          <a:xfrm>
            <a:off x="1014950" y="506362"/>
            <a:ext cx="3736258" cy="102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EB5CA4-403F-48C7-9714-91DE8794A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440" y="208823"/>
            <a:ext cx="68768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F7486-810A-48E6-A02F-6AC8D52FF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DE26F-822A-4C10-8EDC-C575E416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10" y="973394"/>
            <a:ext cx="3541308" cy="5528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90706-B523-448C-A1FA-04D5B675F74D}"/>
              </a:ext>
            </a:extLst>
          </p:cNvPr>
          <p:cNvSpPr txBox="1"/>
          <p:nvPr/>
        </p:nvSpPr>
        <p:spPr>
          <a:xfrm>
            <a:off x="4345857" y="973394"/>
            <a:ext cx="6695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Дойл, А. К.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 Шерлоке Холмсе / А. К. Дойл ;  перевод с английского М. и Н. Чуковских. – Москва : Э, 2017.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 с. – (Классика в школе).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: непосредственный.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F652AB-857B-408E-A529-7690BB4CC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727" y="113783"/>
            <a:ext cx="6882981" cy="859611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CD912FC5-FA21-4888-8350-96999E67BD65}"/>
              </a:ext>
            </a:extLst>
          </p:cNvPr>
          <p:cNvSpPr/>
          <p:nvPr/>
        </p:nvSpPr>
        <p:spPr>
          <a:xfrm flipH="1">
            <a:off x="6513870" y="3103415"/>
            <a:ext cx="5309420" cy="3099284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BB9B3-0873-4233-935E-EF9FF785F753}"/>
              </a:ext>
            </a:extLst>
          </p:cNvPr>
          <p:cNvSpPr txBox="1"/>
          <p:nvPr/>
        </p:nvSpPr>
        <p:spPr>
          <a:xfrm>
            <a:off x="6703141" y="3314229"/>
            <a:ext cx="493087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Шерлок Холмс попал в Книгу рекордов Гиннесса как самый экранизируемый литературный герой. В разное время Шерлока сыграли: Василий Ливанов, Бенедикт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Камбербэтч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Роберт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Дауни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-младший, Джонни Ли Миллер и многие другие популярные актёры.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27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2ADCC3-D992-47D9-AABB-FBF4BB74D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DB25B-AA4B-4D9A-A16B-CA4875F9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848" y="205087"/>
            <a:ext cx="6876884" cy="859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ECCC2-710E-4941-8ADD-FDF476D01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0" t="4019" r="21900" b="10537"/>
          <a:stretch/>
        </p:blipFill>
        <p:spPr>
          <a:xfrm>
            <a:off x="446129" y="934064"/>
            <a:ext cx="3636277" cy="56142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31AB5F-4871-41A5-A46C-5FBE1634DD3F}"/>
              </a:ext>
            </a:extLst>
          </p:cNvPr>
          <p:cNvSpPr/>
          <p:nvPr/>
        </p:nvSpPr>
        <p:spPr>
          <a:xfrm>
            <a:off x="934064" y="1203774"/>
            <a:ext cx="2920181" cy="1130709"/>
          </a:xfrm>
          <a:prstGeom prst="rect">
            <a:avLst/>
          </a:prstGeom>
          <a:solidFill>
            <a:srgbClr val="A42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09E8-4438-4A21-BF89-70DA99967855}"/>
              </a:ext>
            </a:extLst>
          </p:cNvPr>
          <p:cNvSpPr txBox="1"/>
          <p:nvPr/>
        </p:nvSpPr>
        <p:spPr>
          <a:xfrm>
            <a:off x="6923266" y="1269785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Бунин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F6210F-55AB-4E8F-AD2D-FD36162C7A2A}"/>
              </a:ext>
            </a:extLst>
          </p:cNvPr>
          <p:cNvSpPr txBox="1"/>
          <p:nvPr/>
        </p:nvSpPr>
        <p:spPr>
          <a:xfrm>
            <a:off x="6923266" y="2334483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Фазиль Искандер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AC5F6-11DD-4ACC-A537-740170A9F296}"/>
              </a:ext>
            </a:extLst>
          </p:cNvPr>
          <p:cNvSpPr txBox="1"/>
          <p:nvPr/>
        </p:nvSpPr>
        <p:spPr>
          <a:xfrm>
            <a:off x="6923266" y="3516457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Носов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6D9C2-2469-47C0-899A-702CC1C8B4FC}"/>
              </a:ext>
            </a:extLst>
          </p:cNvPr>
          <p:cNvSpPr txBox="1"/>
          <p:nvPr/>
        </p:nvSpPr>
        <p:spPr>
          <a:xfrm>
            <a:off x="6923266" y="4831168"/>
            <a:ext cx="456216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Зощенко</a:t>
            </a:r>
          </a:p>
        </p:txBody>
      </p:sp>
    </p:spTree>
    <p:extLst>
      <p:ext uri="{BB962C8B-B14F-4D97-AF65-F5344CB8AC3E}">
        <p14:creationId xmlns:p14="http://schemas.microsoft.com/office/powerpoint/2010/main" val="29023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C55C0D-7372-45EB-8750-C0E19A9C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07F5B-A613-47DF-B90B-94E7FA86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27" y="113783"/>
            <a:ext cx="6882981" cy="8596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48030C-CBD6-4221-BC91-2FE57E244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2" t="3871" r="22186" b="11255"/>
          <a:stretch/>
        </p:blipFill>
        <p:spPr>
          <a:xfrm>
            <a:off x="538906" y="973394"/>
            <a:ext cx="3561146" cy="5565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44D84-861F-47FC-AD17-9100E6E2F144}"/>
              </a:ext>
            </a:extLst>
          </p:cNvPr>
          <p:cNvSpPr txBox="1"/>
          <p:nvPr/>
        </p:nvSpPr>
        <p:spPr>
          <a:xfrm>
            <a:off x="4373488" y="1005621"/>
            <a:ext cx="7140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Искандер,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Тринадцатый подвиг Геракла : Рассказы о Чике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А. Искандер. – Москва 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2022. – 38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с. – Текст : непосредственный.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A91D91FC-3B5C-4D23-842E-4DACDC842F8A}"/>
              </a:ext>
            </a:extLst>
          </p:cNvPr>
          <p:cNvSpPr/>
          <p:nvPr/>
        </p:nvSpPr>
        <p:spPr>
          <a:xfrm flipH="1">
            <a:off x="6882581" y="3714135"/>
            <a:ext cx="4955458" cy="2735827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97253-D6C2-45CF-9175-AC963070F8B0}"/>
              </a:ext>
            </a:extLst>
          </p:cNvPr>
          <p:cNvSpPr txBox="1"/>
          <p:nvPr/>
        </p:nvSpPr>
        <p:spPr>
          <a:xfrm>
            <a:off x="7067526" y="4100051"/>
            <a:ext cx="4770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что…</a:t>
            </a:r>
          </a:p>
          <a:p>
            <a:pPr algn="just"/>
            <a:r>
              <a:rPr lang="ru-RU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Фазиля Искандера назван астероид, который был открыт в 1983 году.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5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878</Words>
  <Application>Microsoft Office PowerPoint</Application>
  <PresentationFormat>Широкоэкранный</PresentationFormat>
  <Paragraphs>103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участие!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45</cp:revision>
  <dcterms:created xsi:type="dcterms:W3CDTF">2026-03-31T06:50:04Z</dcterms:created>
  <dcterms:modified xsi:type="dcterms:W3CDTF">2026-04-17T12:04:06Z</dcterms:modified>
</cp:coreProperties>
</file>